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10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4B42C-C984-5E32-FB46-4F4389369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3C84D4-32A6-BF88-3863-D00E944A14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7B7BB-F1BA-9D08-F49E-3FACA985C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D8BE-8606-4CEF-99CD-B81EC022D8F7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5CB6F-886D-38D8-8E35-A397D33A8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85AC4-EC17-9B74-82AD-30EB429EB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D5B9E-BB77-4DEF-AC48-94CEE5D5F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092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24711-139E-BD2C-4F5B-1A28CC421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46B78-704D-7CF8-13C9-F24CB9A62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28C0D-203E-F9BB-2C46-C79764BE6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D8BE-8606-4CEF-99CD-B81EC022D8F7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36BD3-395C-7258-92AC-7E87197E4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D3DFA-8899-AC71-7A3C-1CF3C637D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D5B9E-BB77-4DEF-AC48-94CEE5D5F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821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EFBDA-9AD3-25A5-C8E8-6B7E16EBD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C8E48F-D068-9DCD-FE66-12AF7A48D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B39A4-F4E5-8A81-D194-70E7204F4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D8BE-8606-4CEF-99CD-B81EC022D8F7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4BD-EB5F-507E-ADE7-C7C4631C0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F0978-E138-6761-448F-9BA2482F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D5B9E-BB77-4DEF-AC48-94CEE5D5F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134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B8570-4A02-227D-AE97-BA7F5D477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7D205-6DA3-D025-2089-4ED4598EA6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758087-1021-E939-36AA-D827869B02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C7D7A-62D4-B207-5EC5-6D8A2C725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D8BE-8606-4CEF-99CD-B81EC022D8F7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C1542E-4627-B073-836E-6599E5614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61A2F3-70C5-7741-870F-F9266CF33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D5B9E-BB77-4DEF-AC48-94CEE5D5F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864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C7651-9A6E-F383-5F05-54472E8D2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DC86B6-B8D4-AC29-7461-71D9570D6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C68265-AB71-23B6-4BDF-3BC59E56E5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4BD872-61D1-6AAC-F75E-1B2C81CB28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4871DB-BC69-5737-9802-D5AD2C69B4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907687-1B46-1B88-183B-03300EECE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D8BE-8606-4CEF-99CD-B81EC022D8F7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49E481-7B39-32FF-36E0-1313BF7B1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7A449A-B136-23F6-FA83-AA4688A62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D5B9E-BB77-4DEF-AC48-94CEE5D5F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894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A7247-0E95-3524-B772-C6FB208B8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31FBD1-A95E-8A7C-11EE-D10C8BAA7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D8BE-8606-4CEF-99CD-B81EC022D8F7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5B5637-2D6D-E31F-DF6A-A25072F18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F4417A-96FA-802B-0CE5-C8E8E6C67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D5B9E-BB77-4DEF-AC48-94CEE5D5F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268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AD2980-623F-D786-F21A-808A486BF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D8BE-8606-4CEF-99CD-B81EC022D8F7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ACDA01-7730-0AB6-AFCC-A095237D6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A18EA-2A4F-1682-DF45-1BF679A09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D5B9E-BB77-4DEF-AC48-94CEE5D5F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914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52216-6BAA-58FC-2746-069F4D8B9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3022E-DC85-D891-0F8C-F5FCCFC5B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9A0D7-57B5-64D6-E65E-D119F3332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B6DD88-1471-3C3B-7BC4-18E16D032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D8BE-8606-4CEF-99CD-B81EC022D8F7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23A9A8-9A7C-B042-A43F-C39D6E061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ACD249-1B3B-CFB6-2F19-A89B1133B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D5B9E-BB77-4DEF-AC48-94CEE5D5F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353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CEE71-DCAF-6979-427A-8B810F263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6486B4-49F6-53F1-1A08-29A40D8D956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DDB93-6466-4A7E-F7ED-1A2DBBD0D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80864D-AD22-3BA4-9C4A-B236E3BD0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D8BE-8606-4CEF-99CD-B81EC022D8F7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33291B-675B-4AED-E100-AABD92B5F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F96CD-1440-A726-3DE5-13A3AB6C2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D5B9E-BB77-4DEF-AC48-94CEE5D5F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956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01496-75DE-F33C-F405-FD81BFD45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46CC14-308E-CC2A-12DC-18E0667EDB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386F4-5725-131E-B40F-042FFA4B3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D8BE-8606-4CEF-99CD-B81EC022D8F7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E3B5C-D552-4482-E876-2FD8D7EBF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075AA-CE60-1250-F23F-CBEACB686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D5B9E-BB77-4DEF-AC48-94CEE5D5F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69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BA49F2-9025-3233-C85E-EF5035AA4C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025E08-F9E2-1CBE-F472-77801D95A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9FB0B-E6FA-2CD5-B10B-554B306AD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D8BE-8606-4CEF-99CD-B81EC022D8F7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01D5C-A02A-6B5A-EC3E-35AFCDD89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3374C-1D50-2A29-EED5-ABA71FD34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D5B9E-BB77-4DEF-AC48-94CEE5D5F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047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005148-B4EB-763C-72BC-6BA1F9EB8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7A03-D143-3061-16B8-E0627AB8F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3DCBD-694D-092B-BBCD-FCBFFF5C83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A2D8BE-8606-4CEF-99CD-B81EC022D8F7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E61EA-1F1D-E36F-9EF3-D4DF4F3F7D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0C6C2-F325-5A17-3DA5-4F66379A9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1D5B9E-BB77-4DEF-AC48-94CEE5D5F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9134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7ADB4DF7-EAA5-D74C-9726-9848303F30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85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8517DE2F-4D25-F2CA-3708-A53FC5DFA7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661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95EF303F-CBA3-459D-5235-0E9DEE3109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2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74F8D362-0BFB-F4D6-C5F9-EF69C276582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10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9AD802A8-C264-3EC6-6C85-46DBEC9225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7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7B25C0B1-E547-E9D3-29D3-A9E6C6A1F5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15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BF44151C-4386-3B61-6952-9499E92933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419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DAB5CC68-6C23-8FE0-A1DB-A56FA8A369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60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48AD26D6-2B7A-4E37-4EF4-ED26CCD5FB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936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FBCC041C-D73E-9976-E04D-B66E80FB2E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51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585149B1-FA3A-D323-054E-2D44BD537D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98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F2A0579C-8B12-FA63-CC0E-43D0FFC325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5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32553CC3-76E2-6624-FF83-A8984DAF9F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53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0262B578-8712-B34F-EC52-6683A5084E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876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014B7A6B-CB74-4876-C0E6-CD97C827A5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63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44E26B41-AA27-8DE4-58EB-101EBBBFD0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32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37344E39-BEE7-3A95-D4DD-03994A34AB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41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D9CF9CE6-25CD-E073-89B0-C5E79332E8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844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CDB183E5-34E5-880E-80D5-1061D63202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58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A97A89F7-A555-267D-98E1-43FC3FB2CC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237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9C14FF3A-18B5-7D53-4C5B-E00E86F1CB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5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B933A70C-BCDA-B534-48B6-625BFE9F95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63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EEE9729A-C41A-5848-43C8-8F12A8AE43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77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768CFC89-9BF4-9E78-F99B-3ECEB4AC9A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2721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CDAC25B8-9799-C670-AF66-05C5ECF3D6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770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82884110-577C-12AC-AB4F-F6370C4447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8058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8EAF74B5-A3CA-D391-C7BF-4A8FED7F27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4164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7DE566A0-C476-EE7C-B57B-11CE9C3BAD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476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B87B005B-C459-DF8A-5E98-439C3F9C5D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815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63B68480-AECD-C808-D011-4E028ADCB9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161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A051AFBE-EDBC-AD57-E874-6C23185E8E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229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4465D12C-1DF2-9866-F0E4-82DAE13A44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37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D5149139-C323-563C-0ED8-B4B817D0E5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572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FF98D39C-7C20-62A6-7AE5-F60B89DA8B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7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17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Gohar Family</dc:creator>
  <cp:lastModifiedBy>Gohar Family</cp:lastModifiedBy>
  <cp:revision>1</cp:revision>
  <dcterms:created xsi:type="dcterms:W3CDTF">2026-11-06T17:29:18Z</dcterms:created>
  <dcterms:modified xsi:type="dcterms:W3CDTF">2026-11-06T17:30:09Z</dcterms:modified>
</cp:coreProperties>
</file>